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4CBEE-7325-4B09-ABD1-8F1CEBF6D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A1C016-0EE6-4250-8F3F-230A6C224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BF5622-BDE6-4155-83D9-1CFB0E46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62AF2-C7AF-4C9E-89A9-29119882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9AD03-405D-460A-87FB-0874ACD3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6021D-A99C-499B-BEFF-568141E8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1917FE-A0DF-4219-B460-27DA182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7992F9-0E0F-480C-9500-2B6C67AD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735E8-1F53-47B5-BF21-365FE55D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05E22-7742-4AC0-8D7B-B058EB52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190-117E-4DB6-BD0E-9A167000E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620CB-012E-43B5-8013-67934AC20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CB21E-234B-408F-B489-1397DA63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6088-C96E-4EEC-8DFE-5F11DAAB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2EB69-7361-40D3-BADA-60AC7C0B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7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91DA6-F9C7-4708-8716-C7D2731E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0BCB0-83DC-4F81-B304-1309DAAD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9B5163-3CC6-4542-AC44-27E45C70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C86FF-1168-4AC4-9B27-D5CFA276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2E2D5-B2C0-4544-B97B-23B0255D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2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0B2B-D4D6-4B1C-ACA0-2601B9C0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5F743A-B5A7-492E-A887-50D3E0E7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924A3-CCCD-4A85-A517-E28D4E99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DE0C4-D146-4DD8-8F9B-AC4FBDD3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BB561-E963-4563-A196-D95C6127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2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EC636-F8E6-40F1-B080-3325920F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87491-D02E-42DF-8F7A-4C6135D23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D50420-6B24-4145-B128-4CF77F46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14E57-DAD0-4B28-9C62-6656CE10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6D82D6-6113-4FC0-8C31-88F3DB5B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34A9EC-3727-419E-BFFB-B71E0D22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C3739-C454-4C97-AC0B-98DE1A74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59241-BA27-405A-8F04-941915D8C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390F3-BC7C-4060-966C-9B1EA54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8E79ED-9D64-4C88-9D2B-D1DC41F19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3EE098-E622-4EA3-97D3-08FF5ABD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9A49BE-BFB2-449B-950B-2AB80175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0E8CA7-4D7B-4293-BDDC-FF10A360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DDA99B-5CE9-448B-A24E-5741C5BD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BAAC4-7B97-4918-9D7C-6E39865C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873693-39CD-4363-800C-3B415C84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C87916-2CDE-4DBC-85A2-275FC600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A2ECE-426F-4791-8F68-D7845784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7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6D3889-C3F9-4C71-BBCC-C5878A14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D1E136-2DFE-4133-8F5B-310D2C11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84B7CD-C134-4798-AF47-5316C545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E19C8-8FB1-41A8-96B5-4EB30B31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BF64D-A0E3-47B5-AB33-BEC826D4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282AD-B086-41FD-920F-57EC8415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83D892-926C-492E-9335-FF5C3952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A4DF03-380C-4728-9FBC-3B9C92B8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D9D6C1-2FBE-4B39-AF2E-16CDADC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40B-FDEF-4209-8BE8-58FAA738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62BE38-0BEE-47D1-9D77-E0E4C8E88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29BB54-0557-43A0-A790-30707EEE4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EA449-1B0B-4D42-84BC-0C9399A1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30FADA-3E7E-4518-BADC-9376F6DF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811FF9-D042-4BD7-8CE4-8C00A123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5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9388-616C-41DC-9CF5-6FF4DB55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EAC8B-8986-4194-B607-54A7F0D8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39F5E-55B1-4CFE-B05D-5EFCECEF5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58C5C-852C-477A-B0BE-FF3FC8C4B0A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E403E-FA2C-40F8-BE2E-B14BE92FB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A6B-B51A-4EDE-8DA1-CED4B09B1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239B-3083-4CB1-9D76-EA1FE758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A8E0E8-ECD0-4865-8113-AB156C17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808383"/>
            <a:ext cx="6987145" cy="98834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34E517-0F46-414C-800F-6EC397AA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8" y="392992"/>
            <a:ext cx="3319279" cy="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86B49-AB17-4F59-A34F-347DFB511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569843"/>
            <a:ext cx="7155783" cy="101219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01C9E-FCB5-42C5-93D1-F4A0C7D3E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8" y="392992"/>
            <a:ext cx="3319279" cy="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4DC43-9149-4121-8383-95EFD0D31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569843"/>
            <a:ext cx="7155782" cy="101219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549FC5-EEBF-4DA2-B262-803E15B13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8" y="313479"/>
            <a:ext cx="3319279" cy="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EA402C-98AA-4FCA-B03C-383090FE3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569843"/>
            <a:ext cx="7155782" cy="101219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090BD-CA04-4172-AA39-922AC3F9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8" y="392992"/>
            <a:ext cx="3319279" cy="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596348"/>
            <a:ext cx="7137045" cy="10095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8E40CA-FA91-4BA0-8504-BD31BE02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8" y="392992"/>
            <a:ext cx="3319279" cy="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75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Брошюра</Template>
  <TotalTime>2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Шолпан Каланова</cp:lastModifiedBy>
  <cp:revision>1</cp:revision>
  <cp:lastPrinted>2020-03-26T10:43:40Z</cp:lastPrinted>
  <dcterms:created xsi:type="dcterms:W3CDTF">2020-03-25T09:03:48Z</dcterms:created>
  <dcterms:modified xsi:type="dcterms:W3CDTF">2020-03-26T10:43:54Z</dcterms:modified>
</cp:coreProperties>
</file>